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7"/>
  </p:notesMasterIdLst>
  <p:sldIdLst>
    <p:sldId id="264" r:id="rId2"/>
    <p:sldId id="257" r:id="rId3"/>
    <p:sldId id="258" r:id="rId4"/>
    <p:sldId id="269" r:id="rId5"/>
    <p:sldId id="259" r:id="rId6"/>
    <p:sldId id="285" r:id="rId7"/>
    <p:sldId id="260" r:id="rId8"/>
    <p:sldId id="261" r:id="rId9"/>
    <p:sldId id="262" r:id="rId10"/>
    <p:sldId id="283" r:id="rId11"/>
    <p:sldId id="284" r:id="rId12"/>
    <p:sldId id="287" r:id="rId13"/>
    <p:sldId id="282" r:id="rId14"/>
    <p:sldId id="289" r:id="rId15"/>
    <p:sldId id="290" r:id="rId16"/>
    <p:sldId id="277" r:id="rId17"/>
    <p:sldId id="278" r:id="rId18"/>
    <p:sldId id="279" r:id="rId19"/>
    <p:sldId id="273" r:id="rId20"/>
    <p:sldId id="291" r:id="rId21"/>
    <p:sldId id="293" r:id="rId22"/>
    <p:sldId id="292" r:id="rId23"/>
    <p:sldId id="281" r:id="rId24"/>
    <p:sldId id="270" r:id="rId25"/>
    <p:sldId id="271" r:id="rId26"/>
    <p:sldId id="296" r:id="rId27"/>
    <p:sldId id="297" r:id="rId28"/>
    <p:sldId id="295" r:id="rId29"/>
    <p:sldId id="266" r:id="rId30"/>
    <p:sldId id="263" r:id="rId31"/>
    <p:sldId id="268" r:id="rId32"/>
    <p:sldId id="276" r:id="rId33"/>
    <p:sldId id="288" r:id="rId34"/>
    <p:sldId id="294" r:id="rId35"/>
    <p:sldId id="27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63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9CF68-2185-478D-9FB3-D1F4C6EC7872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90C77-C82B-4DE6-ADD8-7B393632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2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0C77-C82B-4DE6-ADD8-7B393632542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8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9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3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1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6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8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7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1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9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6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0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66987"/>
          </a:xfrm>
        </p:spPr>
        <p:txBody>
          <a:bodyPr>
            <a:normAutofit/>
          </a:bodyPr>
          <a:lstStyle/>
          <a:p>
            <a:r>
              <a:rPr lang="en-US" sz="8000" b="1" dirty="0"/>
              <a:t>Steinway &amp; Sons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021288"/>
            <a:ext cx="6400800" cy="64807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Фортепиано покорившее мир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дминистратор\Desktop\стенвей\x_6f1ede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4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2" y="0"/>
            <a:ext cx="9129927" cy="908720"/>
          </a:xfrm>
        </p:spPr>
        <p:txBody>
          <a:bodyPr>
            <a:noAutofit/>
          </a:bodyPr>
          <a:lstStyle/>
          <a:p>
            <a:r>
              <a:rPr lang="ru-RU" sz="5400" dirty="0" smtClean="0"/>
              <a:t>Работа на фабрике</a:t>
            </a:r>
            <a:endParaRPr lang="ru-RU" sz="5400" dirty="0"/>
          </a:p>
        </p:txBody>
      </p:sp>
      <p:pic>
        <p:nvPicPr>
          <p:cNvPr id="18434" name="Picture 2" descr="C:\Users\Администратор\Desktop\стенвей\72q2zJkx1X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503"/>
            <a:ext cx="396193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Администратор\Desktop\стенвей\h6GWZ8BLDU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69920"/>
            <a:ext cx="3888432" cy="56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3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стенвей\E8K9mEZV_u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12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8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7" y="28636"/>
            <a:ext cx="9144000" cy="8800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Первый концертный зал </a:t>
            </a:r>
            <a:r>
              <a:rPr lang="en-US" dirty="0"/>
              <a:t>Steinway </a:t>
            </a:r>
            <a:r>
              <a:rPr lang="en-US" dirty="0" smtClean="0"/>
              <a:t>Hall</a:t>
            </a:r>
            <a:endParaRPr lang="ru-RU" dirty="0"/>
          </a:p>
        </p:txBody>
      </p:sp>
      <p:pic>
        <p:nvPicPr>
          <p:cNvPr id="20482" name="Picture 2" descr="C:\Users\Администратор\Desktop\стенвей\05_20_186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7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856107" cy="5458618"/>
          </a:xfrm>
        </p:spPr>
        <p:txBody>
          <a:bodyPr/>
          <a:lstStyle/>
          <a:p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/>
              <a:t> Теодор </a:t>
            </a:r>
            <a:r>
              <a:rPr lang="ru-RU" sz="5400" b="1" dirty="0" err="1"/>
              <a:t>Стейнвей</a:t>
            </a:r>
            <a:r>
              <a:rPr lang="ru-RU" sz="5400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000" b="1" dirty="0" smtClean="0"/>
              <a:t>(</a:t>
            </a:r>
            <a:r>
              <a:rPr lang="ru-RU" sz="4000" b="1" dirty="0"/>
              <a:t>1825-1889)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 descr="C:\Users\Администратор\Desktop\стенвей\aa7df90349b1383b9d385b5b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11" y="116632"/>
            <a:ext cx="506214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2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3923928" cy="4522514"/>
          </a:xfrm>
        </p:spPr>
        <p:txBody>
          <a:bodyPr/>
          <a:lstStyle/>
          <a:p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/>
              <a:t>Уильям </a:t>
            </a:r>
            <a:r>
              <a:rPr lang="ru-RU" sz="5400" b="1" dirty="0" err="1"/>
              <a:t>Стейнвей</a:t>
            </a:r>
            <a:r>
              <a:rPr lang="ru-RU" sz="5400" b="1" dirty="0"/>
              <a:t> </a:t>
            </a:r>
            <a:r>
              <a:rPr lang="ru-RU" sz="4000" b="1" dirty="0"/>
              <a:t>(1835-1896)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 descr="C:\Users\Администратор\Desktop\стенвей\946704_1809973_799_1198_800_x_1200_William_Stein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382"/>
            <a:ext cx="5220072" cy="68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6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3864808" cy="6858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«Рояль </a:t>
            </a:r>
            <a:r>
              <a:rPr lang="en-US" sz="2800" dirty="0"/>
              <a:t>Steinway</a:t>
            </a:r>
            <a:r>
              <a:rPr lang="ru-RU" sz="2800" dirty="0" smtClean="0"/>
              <a:t> – это великолепный шедевр по силе, звучности и певучести,</a:t>
            </a:r>
            <a:br>
              <a:rPr lang="ru-RU" sz="2800" dirty="0" smtClean="0"/>
            </a:br>
            <a:r>
              <a:rPr lang="ru-RU" sz="2800" dirty="0" smtClean="0"/>
              <a:t>который доставил наслаждение даже моим старым усталым пальцам.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С уважением и благодарностью,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Ференц</a:t>
            </a:r>
            <a:r>
              <a:rPr lang="ru-RU" sz="2400" dirty="0" smtClean="0"/>
              <a:t> </a:t>
            </a:r>
            <a:r>
              <a:rPr lang="ru-RU" sz="2400" dirty="0" smtClean="0"/>
              <a:t>Лист (1883)»</a:t>
            </a:r>
            <a:endParaRPr lang="ru-RU" sz="2400" dirty="0"/>
          </a:p>
        </p:txBody>
      </p:sp>
      <p:pic>
        <p:nvPicPr>
          <p:cNvPr id="5123" name="Picture 3" descr="C:\Users\Администратор\Desktop\стенвей\0001-001-Ferents-L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" y="43432"/>
            <a:ext cx="5274270" cy="68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6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Современное изготовление роялей </a:t>
            </a:r>
            <a:r>
              <a:rPr lang="en-US" b="1" dirty="0" smtClean="0"/>
              <a:t>Steinway</a:t>
            </a:r>
            <a:endParaRPr lang="ru-RU" b="1" dirty="0"/>
          </a:p>
        </p:txBody>
      </p:sp>
      <p:pic>
        <p:nvPicPr>
          <p:cNvPr id="14338" name="Picture 2" descr="C:\Users\Администратор\Desktop\стенвей\kakdelajutrojalistejnvej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" y="1412776"/>
            <a:ext cx="911241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37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36"/>
            <a:ext cx="9144000" cy="814162"/>
          </a:xfrm>
        </p:spPr>
        <p:txBody>
          <a:bodyPr/>
          <a:lstStyle/>
          <a:p>
            <a:r>
              <a:rPr lang="ru-RU" b="1" dirty="0" err="1" smtClean="0"/>
              <a:t>Интонировка</a:t>
            </a:r>
            <a:endParaRPr lang="ru-RU" b="1" dirty="0"/>
          </a:p>
        </p:txBody>
      </p:sp>
      <p:pic>
        <p:nvPicPr>
          <p:cNvPr id="15362" name="Picture 2" descr="C:\Users\Администратор\Desktop\стенвей\Интонировк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7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b="1" dirty="0" smtClean="0"/>
              <a:t>Шлифовка молотков</a:t>
            </a:r>
            <a:endParaRPr lang="ru-RU" b="1" dirty="0"/>
          </a:p>
        </p:txBody>
      </p:sp>
      <p:pic>
        <p:nvPicPr>
          <p:cNvPr id="16386" name="Picture 2" descr="C:\Users\Администратор\Desktop\стенвей\Шлифовка молотков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8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стенвей\x_6b4517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" y="0"/>
            <a:ext cx="9132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3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тенвей\y_e3d5e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1" y="11736"/>
            <a:ext cx="9147501" cy="6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760" y="1988840"/>
            <a:ext cx="4995723" cy="172819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«Создавая фортепиано, мы стремимся достичь совершенства!»</a:t>
            </a:r>
          </a:p>
        </p:txBody>
      </p:sp>
    </p:spTree>
    <p:extLst>
      <p:ext uri="{BB962C8B-B14F-4D97-AF65-F5344CB8AC3E}">
        <p14:creationId xmlns:p14="http://schemas.microsoft.com/office/powerpoint/2010/main" val="307302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стенвей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" y="5233"/>
            <a:ext cx="9124762" cy="685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2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истратор\Desktop\стенвей\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8" y="0"/>
            <a:ext cx="9165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00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стенвей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" y="0"/>
            <a:ext cx="9130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53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dirty="0"/>
              <a:t>Генри </a:t>
            </a:r>
            <a:r>
              <a:rPr lang="ru-RU" dirty="0" err="1"/>
              <a:t>Стейнвей</a:t>
            </a:r>
            <a:endParaRPr lang="ru-RU" dirty="0"/>
          </a:p>
        </p:txBody>
      </p:sp>
      <p:pic>
        <p:nvPicPr>
          <p:cNvPr id="23554" name="Picture 2" descr="C:\Users\Администратор\Desktop\стенвей\steinway20080919164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56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206" y="11737"/>
            <a:ext cx="9147769" cy="1329031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Рояль «</a:t>
            </a:r>
            <a:r>
              <a:rPr lang="ru-RU" sz="3200" dirty="0" err="1" smtClean="0"/>
              <a:t>Steinway</a:t>
            </a:r>
            <a:r>
              <a:rPr lang="ru-RU" sz="3200" dirty="0" smtClean="0"/>
              <a:t>» </a:t>
            </a:r>
            <a:r>
              <a:rPr lang="ru-RU" sz="3200" dirty="0"/>
              <a:t>с</a:t>
            </a:r>
            <a:r>
              <a:rPr lang="ru-RU" sz="3200" dirty="0" smtClean="0"/>
              <a:t>озданный </a:t>
            </a:r>
            <a:r>
              <a:rPr lang="ru-RU" sz="3200" dirty="0" smtClean="0"/>
              <a:t>по индивидуальному заказу</a:t>
            </a:r>
            <a:r>
              <a:rPr lang="ru-RU" sz="3200" dirty="0"/>
              <a:t>,</a:t>
            </a:r>
            <a:r>
              <a:rPr lang="ru-RU" sz="3200" dirty="0" smtClean="0"/>
              <a:t> в стиле Людовика </a:t>
            </a:r>
            <a:r>
              <a:rPr lang="en-US" sz="3200" dirty="0" smtClean="0"/>
              <a:t> XV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7170" name="Picture 2" descr="C:\Users\Администратор\Desktop\стенвей\Steinway Вулворт B  Личный инструмент Пола Грейвса  Это 1916 Steinway модель  гранд . Это один из трех индивидуальному заказу фортепиано Steinway  произведенных для семьи Вулворт . Это в XV стиле Людовика 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95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стенвей\z_a1ae1e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6"/>
            <a:ext cx="9144000" cy="68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23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тенвей\Boston_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3159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стенвей\boston_m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29" y="3140968"/>
            <a:ext cx="4513013" cy="359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94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стенвей\Essex Logo 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" y="188640"/>
            <a:ext cx="8357290" cy="27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стенвей\essex_m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00147"/>
            <a:ext cx="4575769" cy="36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29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9"/>
          </a:xfrm>
        </p:spPr>
        <p:txBody>
          <a:bodyPr/>
          <a:lstStyle/>
          <a:p>
            <a:r>
              <a:rPr lang="en-US" b="1" dirty="0"/>
              <a:t>«Sound of Harmony» </a:t>
            </a:r>
            <a:endParaRPr lang="ru-RU" b="1" dirty="0"/>
          </a:p>
        </p:txBody>
      </p:sp>
      <p:pic>
        <p:nvPicPr>
          <p:cNvPr id="1026" name="Picture 2" descr="C:\Users\Администратор\Desktop\стенвей\Samyy-dorogoy-v-mire-roy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9"/>
            <a:ext cx="9144000" cy="58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526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стенвей\спфи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4" y="2204864"/>
            <a:ext cx="465313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" y="2204864"/>
            <a:ext cx="4653136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5693" y="213114"/>
            <a:ext cx="9132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         </a:t>
            </a:r>
            <a:r>
              <a:rPr lang="ru-RU" sz="4000" b="1" dirty="0" smtClean="0"/>
              <a:t>Рояли </a:t>
            </a:r>
            <a:r>
              <a:rPr lang="ru-RU" sz="4000" b="1" dirty="0"/>
              <a:t>Серии </a:t>
            </a:r>
            <a:r>
              <a:rPr lang="ru-RU" sz="4000" b="1" dirty="0" smtClean="0"/>
              <a:t>«</a:t>
            </a:r>
            <a:r>
              <a:rPr lang="en-US" sz="4000" b="1" dirty="0" smtClean="0"/>
              <a:t>Crown Jewel</a:t>
            </a:r>
            <a:r>
              <a:rPr lang="ru-RU" sz="4000" b="1" dirty="0" smtClean="0"/>
              <a:t>»</a:t>
            </a:r>
            <a:endParaRPr lang="ru-RU" sz="4000" b="1" dirty="0" smtClean="0"/>
          </a:p>
          <a:p>
            <a:r>
              <a:rPr lang="ru-RU" sz="4000" b="1" dirty="0"/>
              <a:t>       </a:t>
            </a:r>
            <a:r>
              <a:rPr lang="ru-RU" sz="4000" b="1" dirty="0" smtClean="0"/>
              <a:t>      </a:t>
            </a:r>
            <a:r>
              <a:rPr lang="ru-RU" sz="4000" b="1" dirty="0" smtClean="0"/>
              <a:t>  </a:t>
            </a:r>
            <a:r>
              <a:rPr lang="ru-RU" sz="4000" b="1" dirty="0" smtClean="0"/>
              <a:t>(</a:t>
            </a:r>
            <a:r>
              <a:rPr lang="ru-RU" sz="4000" b="1" dirty="0"/>
              <a:t>Драгоценности Короны)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955" y="2264689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Опал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2264689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Сапфир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6163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076"/>
            <a:ext cx="5364088" cy="5719179"/>
          </a:xfrm>
        </p:spPr>
        <p:txBody>
          <a:bodyPr/>
          <a:lstStyle/>
          <a:p>
            <a:r>
              <a:rPr lang="ru-RU" b="1" dirty="0"/>
              <a:t>Генрих </a:t>
            </a:r>
            <a:r>
              <a:rPr lang="ru-RU" b="1" dirty="0" err="1"/>
              <a:t>Энгельхард</a:t>
            </a:r>
            <a:r>
              <a:rPr lang="ru-RU" b="1" dirty="0"/>
              <a:t> </a:t>
            </a:r>
            <a:r>
              <a:rPr lang="ru-RU" b="1" dirty="0" err="1" smtClean="0"/>
              <a:t>Штайнвег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(1797 – 1871)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781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Рояли Серии </a:t>
            </a:r>
            <a:r>
              <a:rPr lang="ru-RU" sz="4800" b="1" dirty="0" smtClean="0"/>
              <a:t>«</a:t>
            </a:r>
            <a:r>
              <a:rPr lang="en-US" sz="4800" b="1" dirty="0" smtClean="0"/>
              <a:t>Crown Jewel</a:t>
            </a:r>
            <a:r>
              <a:rPr lang="ru-RU" sz="4800" b="1" dirty="0" smtClean="0"/>
              <a:t>»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> (Драгоценности Короны)</a:t>
            </a:r>
          </a:p>
        </p:txBody>
      </p:sp>
      <p:pic>
        <p:nvPicPr>
          <p:cNvPr id="1026" name="Picture 2" descr="C:\Users\Администратор\Desktop\стенвей\Малахит Серия Crown Jew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95" y="2348881"/>
            <a:ext cx="4735405" cy="451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4" y="2348880"/>
            <a:ext cx="450194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120" y="237478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Топаз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2410964"/>
            <a:ext cx="2602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Малахит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68514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097" y="116632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Рояли Серии </a:t>
            </a:r>
            <a:r>
              <a:rPr lang="ru-RU" sz="4800" b="1" dirty="0" smtClean="0"/>
              <a:t>«</a:t>
            </a:r>
            <a:r>
              <a:rPr lang="en-US" sz="4800" b="1" dirty="0" smtClean="0"/>
              <a:t>Crown Jewel</a:t>
            </a:r>
            <a:r>
              <a:rPr lang="ru-RU" sz="4800" b="1" dirty="0" smtClean="0"/>
              <a:t>»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/>
              <a:t> (Драгоценности Короны)</a:t>
            </a:r>
            <a:endParaRPr lang="ru-RU" sz="4800" dirty="0"/>
          </a:p>
        </p:txBody>
      </p:sp>
      <p:pic>
        <p:nvPicPr>
          <p:cNvPr id="5122" name="Picture 2" descr="C:\Users\Администратор\Desktop\стенвей\эсмераль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62920"/>
            <a:ext cx="5195080" cy="51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5470" y="167563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Эсмеральд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80548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Автограф Артура Рубинштейна на рояле из Мадридского </a:t>
            </a:r>
            <a:r>
              <a:rPr lang="ru-RU" b="1" dirty="0" err="1" smtClean="0"/>
              <a:t>Аудиторио</a:t>
            </a:r>
            <a:endParaRPr lang="ru-RU" b="1" dirty="0"/>
          </a:p>
        </p:txBody>
      </p:sp>
      <p:pic>
        <p:nvPicPr>
          <p:cNvPr id="13315" name="Picture 3" descr="C:\Users\Администратор\Desktop\стенвей\Автограф Артура Рубинштейна на рояле из Мадридского Аудиторио Насиональ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57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139952" cy="517058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Сергей </a:t>
            </a:r>
            <a:br>
              <a:rPr lang="ru-RU" sz="4800" b="1" dirty="0" smtClean="0"/>
            </a:br>
            <a:r>
              <a:rPr lang="ru-RU" sz="4800" b="1" dirty="0" smtClean="0"/>
              <a:t>Рахманинов</a:t>
            </a:r>
            <a:br>
              <a:rPr lang="ru-RU" sz="4800" b="1" dirty="0" smtClean="0"/>
            </a:br>
            <a:r>
              <a:rPr lang="ru-RU" b="1" dirty="0" smtClean="0"/>
              <a:t>(1873-1843)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94" y="2501"/>
            <a:ext cx="5267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542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1" y="2521612"/>
            <a:ext cx="9036496" cy="24195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«Дорогой мистер </a:t>
            </a:r>
            <a:r>
              <a:rPr lang="ru-RU" sz="3200" b="1" dirty="0" err="1" smtClean="0"/>
              <a:t>Стейнвей</a:t>
            </a:r>
            <a:r>
              <a:rPr lang="ru-RU" sz="3200" b="1" dirty="0" smtClean="0"/>
              <a:t>, я счастлив иметь возможность использовать Ваши рояли для моих концертов, поскольку признаю их совершенными во всех смыслах.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                                    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59104" y="589171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Искренне Ваш, </a:t>
            </a:r>
            <a:endParaRPr lang="ru-RU" sz="2800" dirty="0" smtClean="0"/>
          </a:p>
          <a:p>
            <a:r>
              <a:rPr lang="ru-RU" sz="2800" dirty="0" smtClean="0"/>
              <a:t>Сергей </a:t>
            </a:r>
            <a:r>
              <a:rPr lang="ru-RU" sz="2800" dirty="0"/>
              <a:t>Рахманинов»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-14134"/>
            <a:ext cx="91440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596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стенвей\x_eb2c6b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538" cy="68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5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b="1" dirty="0" smtClean="0"/>
              <a:t>Дом </a:t>
            </a:r>
            <a:r>
              <a:rPr lang="en-US" b="1" dirty="0" smtClean="0"/>
              <a:t>Steinway </a:t>
            </a:r>
            <a:r>
              <a:rPr lang="ru-RU" b="1" dirty="0" smtClean="0"/>
              <a:t>в Австрии</a:t>
            </a:r>
            <a:endParaRPr lang="ru-RU" b="1" dirty="0"/>
          </a:p>
        </p:txBody>
      </p:sp>
      <p:pic>
        <p:nvPicPr>
          <p:cNvPr id="6147" name="Picture 3" descr="C:\Users\Администратор\Desktop\стенвей\Дом Steinway в Австрии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1028821"/>
            <a:ext cx="9134764" cy="58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3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438" y="21098"/>
            <a:ext cx="9168437" cy="887622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Генри </a:t>
            </a:r>
            <a:r>
              <a:rPr lang="ru-RU" sz="3600" dirty="0" err="1" smtClean="0"/>
              <a:t>Стейнвей</a:t>
            </a:r>
            <a:r>
              <a:rPr lang="ru-RU" sz="3600" dirty="0" smtClean="0"/>
              <a:t> создает первый инструмент</a:t>
            </a:r>
            <a:endParaRPr lang="ru-RU" sz="3600" dirty="0"/>
          </a:p>
        </p:txBody>
      </p:sp>
      <p:pic>
        <p:nvPicPr>
          <p:cNvPr id="4098" name="Picture 2" descr="C:\Users\Администратор\Desktop\стенвей\Seesen_Gemaelde_Steinway--1-_1eq508m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77189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3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668"/>
            <a:ext cx="9144000" cy="114641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Первая фабрика на </a:t>
            </a:r>
            <a:r>
              <a:rPr lang="ru-RU" sz="3600" dirty="0" err="1"/>
              <a:t>Верик</a:t>
            </a:r>
            <a:r>
              <a:rPr lang="ru-RU" sz="3600" dirty="0"/>
              <a:t>-стрит в Нью-Йорке</a:t>
            </a:r>
          </a:p>
        </p:txBody>
      </p:sp>
      <p:pic>
        <p:nvPicPr>
          <p:cNvPr id="17410" name="Picture 2" descr="C:\Users\Администратор\Desktop\стенвей\firstfa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0515"/>
          </a:xfrm>
        </p:spPr>
        <p:txBody>
          <a:bodyPr/>
          <a:lstStyle/>
          <a:p>
            <a:r>
              <a:rPr lang="ru-RU" dirty="0" smtClean="0"/>
              <a:t>Последняя фабрика в Нью-Йорке</a:t>
            </a:r>
            <a:endParaRPr lang="ru-RU" dirty="0"/>
          </a:p>
        </p:txBody>
      </p:sp>
      <p:pic>
        <p:nvPicPr>
          <p:cNvPr id="5122" name="Picture 2" descr="C:\Users\Администратор\Desktop\стенвей\05_28_186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515"/>
            <a:ext cx="9144000" cy="59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2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стенвей\09_22_186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25"/>
            <a:ext cx="9144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6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Фабрика </a:t>
            </a:r>
            <a:r>
              <a:rPr lang="ru-RU" dirty="0" err="1"/>
              <a:t>Стейнвей</a:t>
            </a:r>
            <a:r>
              <a:rPr lang="ru-RU" dirty="0"/>
              <a:t> в </a:t>
            </a:r>
            <a:r>
              <a:rPr lang="ru-RU" dirty="0" smtClean="0"/>
              <a:t>Гамбурге</a:t>
            </a:r>
            <a:endParaRPr lang="ru-RU" dirty="0"/>
          </a:p>
        </p:txBody>
      </p:sp>
      <p:pic>
        <p:nvPicPr>
          <p:cNvPr id="7170" name="Picture 2" descr="C:\Users\Администратор\Desktop\стенвей\6QzNEspVY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814"/>
            <a:ext cx="9144000" cy="588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87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160</Words>
  <Application>Microsoft Office PowerPoint</Application>
  <PresentationFormat>Экран (4:3)</PresentationFormat>
  <Paragraphs>35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Steinway &amp; Sons</vt:lpstr>
      <vt:lpstr>«Создавая фортепиано, мы стремимся достичь совершенства!»</vt:lpstr>
      <vt:lpstr>Генрих Энгельхард Штайнвег (1797 – 1871)</vt:lpstr>
      <vt:lpstr>Дом Steinway в Австрии</vt:lpstr>
      <vt:lpstr>Генри Стейнвей создает первый инструмент</vt:lpstr>
      <vt:lpstr>Первая фабрика на Верик-стрит в Нью-Йорке</vt:lpstr>
      <vt:lpstr>Последняя фабрика в Нью-Йорке</vt:lpstr>
      <vt:lpstr>Презентация PowerPoint</vt:lpstr>
      <vt:lpstr>Фабрика Стейнвей в Гамбурге</vt:lpstr>
      <vt:lpstr>Работа на фабрике</vt:lpstr>
      <vt:lpstr>Презентация PowerPoint</vt:lpstr>
      <vt:lpstr>Первый концертный зал Steinway Hall</vt:lpstr>
      <vt:lpstr>  Теодор Стейнвей  (1825-1889)  </vt:lpstr>
      <vt:lpstr> Уильям Стейнвей (1835-1896)  </vt:lpstr>
      <vt:lpstr>«Рояль Steinway – это великолепный шедевр по силе, звучности и певучести, который доставил наслаждение даже моим старым усталым пальцам.      С уважением и благодарностью,  Ференц Лист (1883)»</vt:lpstr>
      <vt:lpstr>Современное изготовление роялей Steinway</vt:lpstr>
      <vt:lpstr>Интонировка</vt:lpstr>
      <vt:lpstr>Шлифовка молотков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Генри Стейнвей</vt:lpstr>
      <vt:lpstr>Рояль «Steinway» созданный по индивидуальному заказу, в стиле Людовика  XV.</vt:lpstr>
      <vt:lpstr>Презентация PowerPoint</vt:lpstr>
      <vt:lpstr>Презентация PowerPoint</vt:lpstr>
      <vt:lpstr>Презентация PowerPoint</vt:lpstr>
      <vt:lpstr>«Sound of Harmony» </vt:lpstr>
      <vt:lpstr>Презентация PowerPoint</vt:lpstr>
      <vt:lpstr>Рояли Серии «Crown Jewel»  (Драгоценности Короны)</vt:lpstr>
      <vt:lpstr>Рояли Серии «Crown Jewel»  (Драгоценности Короны)</vt:lpstr>
      <vt:lpstr>Автограф Артура Рубинштейна на рояле из Мадридского Аудиторио</vt:lpstr>
      <vt:lpstr>Сергей  Рахманинов (1873-1843) </vt:lpstr>
      <vt:lpstr>«Дорогой мистер Стейнвей, я счастлив иметь возможность использовать Ваши рояли для моих концертов, поскольку признаю их совершенными во всех смыслах.                        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Steinway &amp; Sons</dc:title>
  <dc:creator>Администратор</dc:creator>
  <cp:lastModifiedBy>Администратор</cp:lastModifiedBy>
  <cp:revision>18</cp:revision>
  <dcterms:created xsi:type="dcterms:W3CDTF">2014-10-31T04:14:21Z</dcterms:created>
  <dcterms:modified xsi:type="dcterms:W3CDTF">2014-11-05T09:23:56Z</dcterms:modified>
</cp:coreProperties>
</file>