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61" r:id="rId5"/>
    <p:sldId id="274" r:id="rId6"/>
    <p:sldId id="260" r:id="rId7"/>
    <p:sldId id="262" r:id="rId8"/>
    <p:sldId id="258" r:id="rId9"/>
    <p:sldId id="275" r:id="rId10"/>
    <p:sldId id="259" r:id="rId11"/>
    <p:sldId id="282" r:id="rId12"/>
    <p:sldId id="279" r:id="rId13"/>
    <p:sldId id="281" r:id="rId14"/>
    <p:sldId id="278" r:id="rId15"/>
    <p:sldId id="276" r:id="rId16"/>
    <p:sldId id="263" r:id="rId17"/>
    <p:sldId id="269" r:id="rId18"/>
    <p:sldId id="267" r:id="rId19"/>
    <p:sldId id="264" r:id="rId20"/>
    <p:sldId id="268" r:id="rId21"/>
    <p:sldId id="283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6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0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0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9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09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3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8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0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8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2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712F3A-C49E-431B-938D-6ED22F4D6100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3CFC9A-67E9-44AD-9227-AFE7B599A6C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4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3813" y="407396"/>
            <a:ext cx="7724633" cy="30216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dirty="0" smtClean="0">
                <a:latin typeface="Gabriola" panose="04040605051002020D02" pitchFamily="82" charset="0"/>
              </a:rPr>
              <a:t>Сольный концерт </a:t>
            </a:r>
            <a:br>
              <a:rPr lang="ru-RU" sz="6600" b="1" dirty="0" smtClean="0">
                <a:latin typeface="Gabriola" panose="04040605051002020D02" pitchFamily="82" charset="0"/>
              </a:rPr>
            </a:br>
            <a:r>
              <a:rPr lang="ru-RU" sz="8800" b="1" dirty="0" smtClean="0">
                <a:latin typeface="Gabriola" panose="04040605051002020D02" pitchFamily="82" charset="0"/>
              </a:rPr>
              <a:t>Нехорошевой Марии</a:t>
            </a:r>
            <a:br>
              <a:rPr lang="ru-RU" sz="8800" b="1" dirty="0" smtClean="0">
                <a:latin typeface="Gabriola" panose="04040605051002020D02" pitchFamily="82" charset="0"/>
              </a:rPr>
            </a:br>
            <a:r>
              <a:rPr lang="ru-RU" b="1" dirty="0" smtClean="0">
                <a:latin typeface="Gabriola" panose="04040605051002020D02" pitchFamily="82" charset="0"/>
              </a:rPr>
              <a:t>4 класс домры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909" flipH="1">
            <a:off x="5377013" y="1510030"/>
            <a:ext cx="3098245" cy="4632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21" y="4058447"/>
            <a:ext cx="2637179" cy="2799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4" y="259308"/>
            <a:ext cx="4073857" cy="5431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6" y="0"/>
            <a:ext cx="3720596" cy="63325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73283" y="5396427"/>
            <a:ext cx="31951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Скоморохи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0" y="0"/>
            <a:ext cx="8516204" cy="6333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97" y="0"/>
            <a:ext cx="8099945" cy="6331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64" y="183107"/>
            <a:ext cx="3616213" cy="5740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3" y="183107"/>
            <a:ext cx="3572524" cy="48302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26883" y="5058524"/>
            <a:ext cx="85106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Gabriola" panose="04040605051002020D02" pitchFamily="82" charset="0"/>
                <a:cs typeface="Arial" panose="020B0604020202020204" pitchFamily="34" charset="0"/>
              </a:rPr>
              <a:t>Василий Васильевич Андреев  — русский музыкант,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Gabriola" panose="04040605051002020D02" pitchFamily="82" charset="0"/>
                <a:cs typeface="Arial" panose="020B0604020202020204" pitchFamily="34" charset="0"/>
              </a:rPr>
              <a:t> организатор и руководитель первого в истории России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Gabriola" panose="04040605051002020D02" pitchFamily="82" charset="0"/>
                <a:cs typeface="Arial" panose="020B0604020202020204" pitchFamily="34" charset="0"/>
              </a:rPr>
              <a:t> оркестра</a:t>
            </a:r>
            <a:r>
              <a:rPr kumimoji="0" lang="ru-RU" altLang="ru-RU" sz="3600" b="1" i="0" u="none" strike="noStrike" cap="none" normalizeH="0" dirty="0" smtClean="0">
                <a:ln>
                  <a:noFill/>
                </a:ln>
                <a:effectLst/>
                <a:latin typeface="Gabriola" panose="04040605051002020D02" pitchFamily="82" charset="0"/>
                <a:cs typeface="Arial" panose="020B0604020202020204" pitchFamily="34" charset="0"/>
              </a:rPr>
              <a:t> народных инструментов </a:t>
            </a:r>
            <a:endParaRPr lang="ru-RU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80" y="1067297"/>
            <a:ext cx="4762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" y="0"/>
            <a:ext cx="5135094" cy="6295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76" y="99381"/>
            <a:ext cx="3381375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3038" y="4759615"/>
            <a:ext cx="28889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Семейство домр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94235" y="5628304"/>
            <a:ext cx="34676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4-х струнная домра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1187">
            <a:off x="3488139" y="2034351"/>
            <a:ext cx="5215721" cy="23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6" y="163568"/>
            <a:ext cx="4049746" cy="60577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1931" y="460570"/>
            <a:ext cx="7980069" cy="51398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Семён Иванович Налимов 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— русский мастер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по изготовлению  музыкальных инструментов: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балалаек, домр, гуслей.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Работал в тесном сотрудничестве с реформатором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русской народной музыкальной культуры,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В. В. Андреевым.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Современные балалайки и домры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до сих пор изготавливаются 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по образцам инструментов С. И. </a:t>
            </a:r>
            <a:r>
              <a:rPr lang="ru-RU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Налимова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. 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14" y="171655"/>
            <a:ext cx="9305771" cy="5516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00350" y="5305526"/>
            <a:ext cx="68531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Ансамбль балалаечников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187"/>
            <a:ext cx="12192000" cy="29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077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90530" y="6088559"/>
            <a:ext cx="122825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Первый оркестр народных инструментов,  в середине В.В. Андреев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0" y="0"/>
            <a:ext cx="9326881" cy="62009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5457" y="6107385"/>
            <a:ext cx="961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Современный оркестр русских народных инструментов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8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9775" y="324093"/>
            <a:ext cx="73965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Спасибо за внимание!</a:t>
            </a:r>
            <a:endParaRPr lang="ru-RU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5" y="1647532"/>
            <a:ext cx="4602597" cy="36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1" y="262924"/>
            <a:ext cx="5319054" cy="5046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69" y="515486"/>
            <a:ext cx="4200373" cy="54268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56180" y="5308980"/>
            <a:ext cx="21323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Т</a:t>
            </a:r>
            <a:r>
              <a:rPr lang="ru-RU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анбур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624"/>
            <a:ext cx="6350000" cy="378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87" y="-1"/>
            <a:ext cx="5947013" cy="33982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52335" y="3398292"/>
            <a:ext cx="21323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Т</a:t>
            </a:r>
            <a:r>
              <a:rPr lang="ru-RU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анбур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6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1" y="122580"/>
            <a:ext cx="4616623" cy="61117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4947" y="5881934"/>
            <a:ext cx="21371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Лютня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4768">
            <a:off x="6407970" y="1538639"/>
            <a:ext cx="6760230" cy="32777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42665" y="5261971"/>
            <a:ext cx="22493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Гитара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0881">
            <a:off x="4854328" y="730113"/>
            <a:ext cx="4210444" cy="33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59" y="11768"/>
            <a:ext cx="5065541" cy="50655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21100" cy="6305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10615" y="1436543"/>
            <a:ext cx="33938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Мандолина 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4389922"/>
            <a:ext cx="8470900" cy="19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3224">
            <a:off x="2822244" y="-1004691"/>
            <a:ext cx="2153767" cy="7038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1027" y="4898733"/>
            <a:ext cx="23936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Баглама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9814"/>
            <a:ext cx="4990822" cy="40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360249"/>
            <a:ext cx="7179521" cy="5431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3" y="-90675"/>
            <a:ext cx="4179733" cy="65761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28484" y="360249"/>
            <a:ext cx="22862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Домбра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63" y="4019729"/>
            <a:ext cx="66484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" y="397999"/>
            <a:ext cx="6358927" cy="4693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34" y="273843"/>
            <a:ext cx="4178529" cy="50978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182" y="3696894"/>
            <a:ext cx="24160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Бандура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3357" y="5091493"/>
            <a:ext cx="31822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Бандурист</a:t>
            </a:r>
            <a:endParaRPr lang="ru-RU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</TotalTime>
  <Words>95</Words>
  <Application>Microsoft Office PowerPoint</Application>
  <PresentationFormat>Широкоэкранный</PresentationFormat>
  <Paragraphs>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Gabriola</vt:lpstr>
      <vt:lpstr>Ретро</vt:lpstr>
      <vt:lpstr>Сольный концерт  Нехорошевой Марии 4 класс домры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10</cp:revision>
  <dcterms:created xsi:type="dcterms:W3CDTF">2017-03-30T17:41:35Z</dcterms:created>
  <dcterms:modified xsi:type="dcterms:W3CDTF">2017-03-30T19:14:01Z</dcterms:modified>
</cp:coreProperties>
</file>