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80" r:id="rId3"/>
    <p:sldId id="258" r:id="rId4"/>
    <p:sldId id="259" r:id="rId5"/>
    <p:sldId id="260" r:id="rId6"/>
    <p:sldId id="297" r:id="rId7"/>
    <p:sldId id="263" r:id="rId8"/>
    <p:sldId id="266" r:id="rId9"/>
    <p:sldId id="267" r:id="rId10"/>
    <p:sldId id="268" r:id="rId11"/>
    <p:sldId id="264" r:id="rId12"/>
    <p:sldId id="265" r:id="rId13"/>
    <p:sldId id="269" r:id="rId14"/>
    <p:sldId id="274" r:id="rId15"/>
    <p:sldId id="272" r:id="rId16"/>
    <p:sldId id="271" r:id="rId17"/>
    <p:sldId id="270" r:id="rId18"/>
    <p:sldId id="275" r:id="rId19"/>
    <p:sldId id="277" r:id="rId20"/>
    <p:sldId id="282" r:id="rId21"/>
    <p:sldId id="278" r:id="rId22"/>
    <p:sldId id="281" r:id="rId23"/>
    <p:sldId id="276" r:id="rId24"/>
    <p:sldId id="283" r:id="rId25"/>
    <p:sldId id="279" r:id="rId26"/>
    <p:sldId id="285" r:id="rId27"/>
    <p:sldId id="286" r:id="rId28"/>
    <p:sldId id="287" r:id="rId29"/>
    <p:sldId id="289" r:id="rId30"/>
    <p:sldId id="288" r:id="rId31"/>
    <p:sldId id="290" r:id="rId32"/>
    <p:sldId id="291" r:id="rId33"/>
    <p:sldId id="292" r:id="rId34"/>
    <p:sldId id="293" r:id="rId35"/>
    <p:sldId id="294" r:id="rId36"/>
    <p:sldId id="295" r:id="rId37"/>
    <p:sldId id="296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44" autoAdjust="0"/>
    <p:restoredTop sz="91749" autoAdjust="0"/>
  </p:normalViewPr>
  <p:slideViewPr>
    <p:cSldViewPr snapToGrid="0">
      <p:cViewPr varScale="1">
        <p:scale>
          <a:sx n="62" d="100"/>
          <a:sy n="62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0DFF-176D-49D1-AB7B-8534BBDD4862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4D41-A7F7-4412-BF04-86796E1B5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300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0DFF-176D-49D1-AB7B-8534BBDD4862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4D41-A7F7-4412-BF04-86796E1B5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391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0DFF-176D-49D1-AB7B-8534BBDD4862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4D41-A7F7-4412-BF04-86796E1B575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5093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0DFF-176D-49D1-AB7B-8534BBDD4862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4D41-A7F7-4412-BF04-86796E1B5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661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0DFF-176D-49D1-AB7B-8534BBDD4862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4D41-A7F7-4412-BF04-86796E1B575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7326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0DFF-176D-49D1-AB7B-8534BBDD4862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4D41-A7F7-4412-BF04-86796E1B5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665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0DFF-176D-49D1-AB7B-8534BBDD4862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4D41-A7F7-4412-BF04-86796E1B5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121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0DFF-176D-49D1-AB7B-8534BBDD4862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4D41-A7F7-4412-BF04-86796E1B5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136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0DFF-176D-49D1-AB7B-8534BBDD4862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4D41-A7F7-4412-BF04-86796E1B5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007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0DFF-176D-49D1-AB7B-8534BBDD4862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4D41-A7F7-4412-BF04-86796E1B5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204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0DFF-176D-49D1-AB7B-8534BBDD4862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4D41-A7F7-4412-BF04-86796E1B5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98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0DFF-176D-49D1-AB7B-8534BBDD4862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4D41-A7F7-4412-BF04-86796E1B5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739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0DFF-176D-49D1-AB7B-8534BBDD4862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4D41-A7F7-4412-BF04-86796E1B5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8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0DFF-176D-49D1-AB7B-8534BBDD4862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4D41-A7F7-4412-BF04-86796E1B5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8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0DFF-176D-49D1-AB7B-8534BBDD4862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4D41-A7F7-4412-BF04-86796E1B5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418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0DFF-176D-49D1-AB7B-8534BBDD4862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4D41-A7F7-4412-BF04-86796E1B5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786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A0DFF-176D-49D1-AB7B-8534BBDD4862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8D74D41-A7F7-4412-BF04-86796E1B5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0296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8818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61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36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3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76" y="0"/>
            <a:ext cx="5816184" cy="686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11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43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84" y="-10493"/>
            <a:ext cx="8694295" cy="686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39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72" y="0"/>
            <a:ext cx="6473253" cy="685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02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23" y="7428"/>
            <a:ext cx="5656054" cy="685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24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95" y="32941"/>
            <a:ext cx="6142637" cy="682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02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83843" cy="683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45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53" y="51805"/>
            <a:ext cx="4995747" cy="680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47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64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88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58" y="0"/>
            <a:ext cx="86043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49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45" y="1"/>
            <a:ext cx="8484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07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49" y="0"/>
            <a:ext cx="7962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24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02" y="0"/>
            <a:ext cx="5325041" cy="687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46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62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52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65" y="-30512"/>
            <a:ext cx="5277092" cy="688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23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42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52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62" y="0"/>
            <a:ext cx="80095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13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01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54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15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2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892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30" y="0"/>
            <a:ext cx="4796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484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30" y="0"/>
            <a:ext cx="9003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353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46" y="0"/>
            <a:ext cx="8998058" cy="686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483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47" y="0"/>
            <a:ext cx="9116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484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56" y="0"/>
            <a:ext cx="50724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506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2000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75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71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05641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64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37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44" y="0"/>
            <a:ext cx="8694549" cy="679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26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05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01" y="0"/>
            <a:ext cx="56870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20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9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3908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</TotalTime>
  <Words>0</Words>
  <Application>Microsoft Office PowerPoint</Application>
  <PresentationFormat>Широкоэкранный</PresentationFormat>
  <Paragraphs>0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Arial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</dc:creator>
  <cp:lastModifiedBy>Антон</cp:lastModifiedBy>
  <cp:revision>9</cp:revision>
  <dcterms:created xsi:type="dcterms:W3CDTF">2015-04-17T06:07:21Z</dcterms:created>
  <dcterms:modified xsi:type="dcterms:W3CDTF">2015-04-17T07:28:06Z</dcterms:modified>
</cp:coreProperties>
</file>