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Композиторы и артисты Республики Коми</a:t>
            </a:r>
            <a:endParaRPr lang="ru-RU" sz="3600" b="1" dirty="0"/>
          </a:p>
        </p:txBody>
      </p:sp>
      <p:pic>
        <p:nvPicPr>
          <p:cNvPr id="1027" name="Picture 3" descr="F:\курсовая\фото курсач\Ансамбль Асъя кыа (1940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20000" cy="498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614364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Ансамбль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Асъя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кыа</a:t>
            </a:r>
            <a:r>
              <a:rPr lang="ru-RU" sz="2400" b="1" dirty="0" smtClean="0"/>
              <a:t>» </a:t>
            </a:r>
            <a:r>
              <a:rPr lang="ru-RU" sz="2400" b="1" dirty="0" smtClean="0"/>
              <a:t>(1940 г</a:t>
            </a:r>
            <a:r>
              <a:rPr lang="ru-RU" sz="2400" b="1" dirty="0" smtClean="0"/>
              <a:t>.)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курсовая\фото курсач\ps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74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курсовая\фото курсач\vorkut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8686800" cy="8572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Н.М. Дьяконов - уроженец села Усть-Вымь, лауреат Госпремии СССР, автор пьесы </a:t>
            </a:r>
            <a:r>
              <a:rPr lang="ru-RU" sz="2400" b="1" dirty="0" smtClean="0"/>
              <a:t>«Свадьба </a:t>
            </a:r>
            <a:r>
              <a:rPr lang="ru-RU" sz="2400" b="1" dirty="0" smtClean="0"/>
              <a:t>с </a:t>
            </a:r>
            <a:r>
              <a:rPr lang="ru-RU" sz="2400" b="1" dirty="0" smtClean="0"/>
              <a:t>приданым»</a:t>
            </a:r>
            <a:endParaRPr lang="ru-RU" sz="2400" b="1" dirty="0"/>
          </a:p>
        </p:txBody>
      </p:sp>
      <p:pic>
        <p:nvPicPr>
          <p:cNvPr id="2050" name="Picture 2" descr="F:\курсовая\фото курсач\Н.М. Дьяконов - уроженец села Усть-Вымь, лауреат Госпремии СССР, автор пьесы Свадьба с приданы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4857784" cy="599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С.И. Налимов (1857-1916) - мастер народных </a:t>
            </a:r>
            <a:r>
              <a:rPr lang="ru-RU" sz="2400" b="1" dirty="0" smtClean="0"/>
              <a:t>инструментов</a:t>
            </a:r>
            <a:r>
              <a:rPr lang="ru-RU" sz="2400" b="1" dirty="0" smtClean="0"/>
              <a:t> </a:t>
            </a:r>
            <a:r>
              <a:rPr lang="ru-RU" sz="2400" b="1" dirty="0" smtClean="0"/>
              <a:t>(особенно балалаек)</a:t>
            </a:r>
            <a:endParaRPr lang="ru-RU" sz="2400" b="1" dirty="0"/>
          </a:p>
        </p:txBody>
      </p:sp>
      <p:pic>
        <p:nvPicPr>
          <p:cNvPr id="3074" name="Picture 2" descr="F:\курсовая\фото курсач\С.И. Налимов (1857-1916) - мастер народных инструментов, особенно балала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643470" cy="589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75340"/>
            <a:ext cx="9144000" cy="10826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Рафаил Соломонович (Александр) Клейн - поэт, переводчик, драматург; срок отбывал в </a:t>
            </a:r>
            <a:r>
              <a:rPr lang="ru-RU" sz="2400" b="1" dirty="0" err="1" smtClean="0"/>
              <a:t>Воркутлаге</a:t>
            </a:r>
            <a:r>
              <a:rPr lang="ru-RU" sz="2400" b="1" dirty="0" smtClean="0"/>
              <a:t>, был освобожден в 1955</a:t>
            </a:r>
            <a:endParaRPr lang="ru-RU" sz="2400" b="1" dirty="0"/>
          </a:p>
        </p:txBody>
      </p:sp>
      <p:pic>
        <p:nvPicPr>
          <p:cNvPr id="11266" name="Picture 2" descr="F:\курсовая\фото курсач\Рафаил Соломонович (Александр) Клейн - поэт, переводчик, драматург; срок отбывал в Воркутлаге, был освобожден в 1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8863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Я.С. Перепелица - композитор, заслуженный работник культуры РСФСР, автор первого национального балета </a:t>
            </a:r>
            <a:r>
              <a:rPr lang="ru-RU" sz="2700" b="1" dirty="0" err="1" smtClean="0"/>
              <a:t>Яг</a:t>
            </a:r>
            <a:r>
              <a:rPr lang="ru-RU" sz="2700" b="1" dirty="0" smtClean="0"/>
              <a:t> Морт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F:\курсовая\фото курсач\Я.С. Перепелица - композитор, заслуженный работник культуры РСФСР, автор первого национального балета Яг Мор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28628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Воркутинский музыкально-драматический театр (1946 г</a:t>
            </a:r>
            <a:r>
              <a:rPr lang="ru-RU" sz="2400" b="1" dirty="0" smtClean="0"/>
              <a:t>.)</a:t>
            </a:r>
            <a:endParaRPr lang="ru-RU" sz="2400" b="1" dirty="0"/>
          </a:p>
        </p:txBody>
      </p:sp>
      <p:pic>
        <p:nvPicPr>
          <p:cNvPr id="5122" name="Picture 2" descr="F:\курсовая\фото курсач\Воркутинский музыкально-драматический театр (1946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4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357686" cy="3725866"/>
          </a:xfrm>
        </p:spPr>
        <p:txBody>
          <a:bodyPr/>
          <a:lstStyle/>
          <a:p>
            <a:r>
              <a:rPr lang="ru-RU" dirty="0" smtClean="0"/>
              <a:t>Герб г.Воркуты</a:t>
            </a:r>
            <a:endParaRPr lang="ru-RU" dirty="0"/>
          </a:p>
        </p:txBody>
      </p:sp>
      <p:pic>
        <p:nvPicPr>
          <p:cNvPr id="6146" name="Picture 2" descr="F:\курсовая\фото курсач\gerb-vork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-20665"/>
            <a:ext cx="4786314" cy="6878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курсовая\фото курсач\x_17d9ca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курсовая\фото курсач\BNDiL3AJu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55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Композиторы и артисты Республики Коми</vt:lpstr>
      <vt:lpstr>Н.М. Дьяконов - уроженец села Усть-Вымь, лауреат Госпремии СССР, автор пьесы «Свадьба с приданым»</vt:lpstr>
      <vt:lpstr>С.И. Налимов (1857-1916) - мастер народных инструментов (особенно балалаек)</vt:lpstr>
      <vt:lpstr>Рафаил Соломонович (Александр) Клейн - поэт, переводчик, драматург; срок отбывал в Воркутлаге, был освобожден в 1955</vt:lpstr>
      <vt:lpstr>Я.С. Перепелица - композитор, заслуженный работник культуры РСФСР, автор первого национального балета Яг Морт.</vt:lpstr>
      <vt:lpstr>Воркутинский музыкально-драматический театр (1946 г.)</vt:lpstr>
      <vt:lpstr>Герб г.Воркуты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Композиторы и артисты Республики Коми</dc:title>
  <dc:creator>Читатель</dc:creator>
  <cp:lastModifiedBy>Ивченко</cp:lastModifiedBy>
  <cp:revision>1</cp:revision>
  <dcterms:created xsi:type="dcterms:W3CDTF">2014-12-11T11:40:50Z</dcterms:created>
  <dcterms:modified xsi:type="dcterms:W3CDTF">2014-12-11T11:50:07Z</dcterms:modified>
</cp:coreProperties>
</file>